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/>
    <p:restoredTop sz="94795"/>
  </p:normalViewPr>
  <p:slideViewPr>
    <p:cSldViewPr snapToGrid="0" snapToObjects="1">
      <p:cViewPr>
        <p:scale>
          <a:sx n="311" d="100"/>
          <a:sy n="311" d="100"/>
        </p:scale>
        <p:origin x="-8112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9EF07A-BD8E-1B4D-83EB-A2B221C7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1401609" y="4306"/>
            <a:ext cx="4180114" cy="39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29C57-004D-3D44-B401-50196C862DE5}"/>
              </a:ext>
            </a:extLst>
          </p:cNvPr>
          <p:cNvCxnSpPr>
            <a:cxnSpLocks/>
          </p:cNvCxnSpPr>
          <p:nvPr/>
        </p:nvCxnSpPr>
        <p:spPr>
          <a:xfrm flipH="1">
            <a:off x="2312544" y="857900"/>
            <a:ext cx="39118" cy="69415"/>
          </a:xfrm>
          <a:prstGeom prst="straightConnector1">
            <a:avLst/>
          </a:prstGeom>
          <a:ln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60F06-52F2-E44C-90D2-6D4EB9F7477B}"/>
              </a:ext>
            </a:extLst>
          </p:cNvPr>
          <p:cNvCxnSpPr>
            <a:cxnSpLocks/>
          </p:cNvCxnSpPr>
          <p:nvPr/>
        </p:nvCxnSpPr>
        <p:spPr>
          <a:xfrm>
            <a:off x="2242400" y="1377828"/>
            <a:ext cx="0" cy="71515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58FD4D-3310-0944-8551-6D8156CD7E8E}"/>
              </a:ext>
            </a:extLst>
          </p:cNvPr>
          <p:cNvCxnSpPr>
            <a:cxnSpLocks/>
          </p:cNvCxnSpPr>
          <p:nvPr/>
        </p:nvCxnSpPr>
        <p:spPr>
          <a:xfrm flipH="1" flipV="1">
            <a:off x="4721142" y="1329889"/>
            <a:ext cx="88423" cy="7121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7833B-139F-2345-9029-A67B595C248E}"/>
              </a:ext>
            </a:extLst>
          </p:cNvPr>
          <p:cNvCxnSpPr>
            <a:cxnSpLocks/>
          </p:cNvCxnSpPr>
          <p:nvPr/>
        </p:nvCxnSpPr>
        <p:spPr>
          <a:xfrm flipH="1" flipV="1">
            <a:off x="4228084" y="693877"/>
            <a:ext cx="101869" cy="3560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467EB9-9B7A-5649-BBDB-92576069ADBF}"/>
              </a:ext>
            </a:extLst>
          </p:cNvPr>
          <p:cNvCxnSpPr>
            <a:cxnSpLocks/>
          </p:cNvCxnSpPr>
          <p:nvPr/>
        </p:nvCxnSpPr>
        <p:spPr>
          <a:xfrm flipH="1">
            <a:off x="2315328" y="889340"/>
            <a:ext cx="80682" cy="4740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F4A38-FEF6-3B4C-8016-16B0331C82EF}"/>
              </a:ext>
            </a:extLst>
          </p:cNvPr>
          <p:cNvSpPr/>
          <p:nvPr/>
        </p:nvSpPr>
        <p:spPr>
          <a:xfrm>
            <a:off x="2281519" y="325286"/>
            <a:ext cx="1302509" cy="59505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B00BA8-CD70-1A4A-BF13-3DC30E094DA0}"/>
              </a:ext>
            </a:extLst>
          </p:cNvPr>
          <p:cNvCxnSpPr>
            <a:cxnSpLocks/>
          </p:cNvCxnSpPr>
          <p:nvPr/>
        </p:nvCxnSpPr>
        <p:spPr>
          <a:xfrm flipV="1">
            <a:off x="3584028" y="89950"/>
            <a:ext cx="2327167" cy="2353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A43C0B-775C-7E46-841A-132CA2EBB2F0}"/>
              </a:ext>
            </a:extLst>
          </p:cNvPr>
          <p:cNvCxnSpPr>
            <a:cxnSpLocks/>
          </p:cNvCxnSpPr>
          <p:nvPr/>
        </p:nvCxnSpPr>
        <p:spPr>
          <a:xfrm>
            <a:off x="3584028" y="920336"/>
            <a:ext cx="2327167" cy="26102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>
            <a:extLst>
              <a:ext uri="{FF2B5EF4-FFF2-40B4-BE49-F238E27FC236}">
                <a16:creationId xmlns:a16="http://schemas.microsoft.com/office/drawing/2014/main" id="{6AD7FF05-1686-2C46-A306-437E2685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52" y="1074684"/>
            <a:ext cx="2468745" cy="24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534E4738-A00F-EF45-BA51-9BFF3D06C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45"/>
          <a:stretch/>
        </p:blipFill>
        <p:spPr bwMode="auto">
          <a:xfrm>
            <a:off x="5660353" y="12888"/>
            <a:ext cx="2433261" cy="11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9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C2B7F2-58E2-9B47-98F0-BAA4BB4D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722" y="3869071"/>
            <a:ext cx="4104073" cy="270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07C027-D8F1-4B42-A7A5-0BC5F4DA5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 b="11137"/>
          <a:stretch/>
        </p:blipFill>
        <p:spPr bwMode="auto">
          <a:xfrm>
            <a:off x="1412920" y="3364345"/>
            <a:ext cx="4180114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6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288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Ali Javadiabhari</cp:lastModifiedBy>
  <cp:revision>37</cp:revision>
  <dcterms:created xsi:type="dcterms:W3CDTF">2019-11-13T20:08:44Z</dcterms:created>
  <dcterms:modified xsi:type="dcterms:W3CDTF">2019-11-26T06:41:36Z</dcterms:modified>
</cp:coreProperties>
</file>